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9" r:id="rId3"/>
    <p:sldId id="263" r:id="rId4"/>
    <p:sldId id="261" r:id="rId5"/>
    <p:sldId id="262" r:id="rId6"/>
    <p:sldId id="266" r:id="rId7"/>
    <p:sldId id="264" r:id="rId8"/>
    <p:sldId id="268" r:id="rId9"/>
    <p:sldId id="269" r:id="rId10"/>
    <p:sldId id="267" r:id="rId11"/>
    <p:sldId id="26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B47578-EAB0-4901-A577-386619DCD224}" type="datetimeFigureOut">
              <a:rPr lang="en-US" smtClean="0"/>
              <a:pPr/>
              <a:t>3/24/2015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81CC87D-E115-4B1E-B162-EF036D421B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z="1800" dirty="0">
              <a:latin typeface="Calibri" charset="0"/>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57066" indent="-291179" eaLnBrk="0" hangingPunct="0">
              <a:defRPr>
                <a:solidFill>
                  <a:schemeClr val="tx1"/>
                </a:solidFill>
                <a:latin typeface="Arial" charset="0"/>
                <a:ea typeface="Arial" charset="0"/>
                <a:cs typeface="Arial" charset="0"/>
              </a:defRPr>
            </a:lvl2pPr>
            <a:lvl3pPr marL="1164717" indent="-232943" eaLnBrk="0" hangingPunct="0">
              <a:defRPr>
                <a:solidFill>
                  <a:schemeClr val="tx1"/>
                </a:solidFill>
                <a:latin typeface="Arial" charset="0"/>
                <a:ea typeface="Arial" charset="0"/>
                <a:cs typeface="Arial" charset="0"/>
              </a:defRPr>
            </a:lvl3pPr>
            <a:lvl4pPr marL="1630604" indent="-232943" eaLnBrk="0" hangingPunct="0">
              <a:defRPr>
                <a:solidFill>
                  <a:schemeClr val="tx1"/>
                </a:solidFill>
                <a:latin typeface="Arial" charset="0"/>
                <a:ea typeface="Arial" charset="0"/>
                <a:cs typeface="Arial" charset="0"/>
              </a:defRPr>
            </a:lvl4pPr>
            <a:lvl5pPr marL="2096491" indent="-232943" eaLnBrk="0" hangingPunct="0">
              <a:defRPr>
                <a:solidFill>
                  <a:schemeClr val="tx1"/>
                </a:solidFill>
                <a:latin typeface="Arial" charset="0"/>
                <a:ea typeface="Arial" charset="0"/>
                <a:cs typeface="Arial" charset="0"/>
              </a:defRPr>
            </a:lvl5pPr>
            <a:lvl6pPr marL="2562377" indent="-232943" eaLnBrk="0" fontAlgn="base" hangingPunct="0">
              <a:spcBef>
                <a:spcPct val="0"/>
              </a:spcBef>
              <a:spcAft>
                <a:spcPct val="0"/>
              </a:spcAft>
              <a:defRPr>
                <a:solidFill>
                  <a:schemeClr val="tx1"/>
                </a:solidFill>
                <a:latin typeface="Arial" charset="0"/>
                <a:ea typeface="Arial" charset="0"/>
                <a:cs typeface="Arial" charset="0"/>
              </a:defRPr>
            </a:lvl6pPr>
            <a:lvl7pPr marL="3028264" indent="-232943" eaLnBrk="0" fontAlgn="base" hangingPunct="0">
              <a:spcBef>
                <a:spcPct val="0"/>
              </a:spcBef>
              <a:spcAft>
                <a:spcPct val="0"/>
              </a:spcAft>
              <a:defRPr>
                <a:solidFill>
                  <a:schemeClr val="tx1"/>
                </a:solidFill>
                <a:latin typeface="Arial" charset="0"/>
                <a:ea typeface="Arial" charset="0"/>
                <a:cs typeface="Arial" charset="0"/>
              </a:defRPr>
            </a:lvl7pPr>
            <a:lvl8pPr marL="3494151" indent="-232943" eaLnBrk="0" fontAlgn="base" hangingPunct="0">
              <a:spcBef>
                <a:spcPct val="0"/>
              </a:spcBef>
              <a:spcAft>
                <a:spcPct val="0"/>
              </a:spcAft>
              <a:defRPr>
                <a:solidFill>
                  <a:schemeClr val="tx1"/>
                </a:solidFill>
                <a:latin typeface="Arial" charset="0"/>
                <a:ea typeface="Arial" charset="0"/>
                <a:cs typeface="Arial" charset="0"/>
              </a:defRPr>
            </a:lvl8pPr>
            <a:lvl9pPr marL="3960038" indent="-23294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AAB3520-1EA2-704C-B2DB-F687BDC54196}" type="slidenum">
              <a:rPr lang="en-US"/>
              <a:pPr eaLnBrk="1" hangingPunct="1"/>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3B55A8-A3B2-4A91-A767-7CD77DB7445C}"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3B55A8-A3B2-4A91-A767-7CD77DB7445C}"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3B55A8-A3B2-4A91-A767-7CD77DB7445C}"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3B55A8-A3B2-4A91-A767-7CD77DB7445C}"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3B55A8-A3B2-4A91-A767-7CD77DB7445C}"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3B55A8-A3B2-4A91-A767-7CD77DB7445C}" type="datetimeFigureOut">
              <a:rPr lang="en-US" smtClean="0"/>
              <a:pPr/>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3B55A8-A3B2-4A91-A767-7CD77DB7445C}" type="datetimeFigureOut">
              <a:rPr lang="en-US" smtClean="0"/>
              <a:pPr/>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3B55A8-A3B2-4A91-A767-7CD77DB7445C}" type="datetimeFigureOut">
              <a:rPr lang="en-US" smtClean="0"/>
              <a:pPr/>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B55A8-A3B2-4A91-A767-7CD77DB7445C}" type="datetimeFigureOut">
              <a:rPr lang="en-US" smtClean="0"/>
              <a:pPr/>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3B55A8-A3B2-4A91-A767-7CD77DB7445C}" type="datetimeFigureOut">
              <a:rPr lang="en-US" smtClean="0"/>
              <a:pPr/>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3B55A8-A3B2-4A91-A767-7CD77DB7445C}" type="datetimeFigureOut">
              <a:rPr lang="en-US" smtClean="0"/>
              <a:pPr/>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B55A8-A3B2-4A91-A767-7CD77DB7445C}" type="datetimeFigureOut">
              <a:rPr lang="en-US" smtClean="0"/>
              <a:pPr/>
              <a:t>3/24/2015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48C33-CB08-4D67-A290-A144310D2E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KYEM PPT Title slide.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sp>
        <p:nvSpPr>
          <p:cNvPr id="2052" name="TextBox 7"/>
          <p:cNvSpPr txBox="1">
            <a:spLocks noChangeArrowheads="1"/>
          </p:cNvSpPr>
          <p:nvPr/>
        </p:nvSpPr>
        <p:spPr bwMode="auto">
          <a:xfrm>
            <a:off x="990600" y="3810000"/>
            <a:ext cx="7086600" cy="3016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4000" b="1" dirty="0" smtClean="0"/>
              <a:t>Severe Winter Storms Disaster Declaration Update </a:t>
            </a:r>
            <a:r>
              <a:rPr lang="en-US" sz="4000" b="1" dirty="0" smtClean="0"/>
              <a:t>February and March 2015</a:t>
            </a:r>
          </a:p>
          <a:p>
            <a:pPr algn="ctr" eaLnBrk="1" hangingPunct="1"/>
            <a:r>
              <a:rPr lang="en-US" sz="3000" b="1" dirty="0" smtClean="0"/>
              <a:t>March 24, 2015</a:t>
            </a:r>
            <a:endParaRPr lang="en-US" sz="3000" b="1" dirty="0" smtClean="0"/>
          </a:p>
          <a:p>
            <a:pPr algn="ctr" eaLnBrk="1" hangingPunct="1"/>
            <a:endParaRPr lang="en-US" sz="4000" b="1" dirty="0" smtClean="0"/>
          </a:p>
        </p:txBody>
      </p:sp>
    </p:spTree>
    <p:extLst>
      <p:ext uri="{BB962C8B-B14F-4D97-AF65-F5344CB8AC3E}">
        <p14:creationId xmlns:p14="http://schemas.microsoft.com/office/powerpoint/2010/main" xmlns="" val="2779272892"/>
      </p:ext>
    </p:extLst>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8600" y="2362200"/>
            <a:ext cx="8610600" cy="4114800"/>
          </a:xfrm>
        </p:spPr>
        <p:txBody>
          <a:bodyPr numCol="1">
            <a:noAutofit/>
          </a:bodyPr>
          <a:lstStyle/>
          <a:p>
            <a:pPr algn="l"/>
            <a:r>
              <a:rPr lang="en-US" sz="3000" b="1" dirty="0" smtClean="0"/>
              <a:t>Have the right people on your assessment team</a:t>
            </a:r>
            <a:br>
              <a:rPr lang="en-US" sz="3000" b="1" dirty="0" smtClean="0"/>
            </a:br>
            <a:r>
              <a:rPr lang="en-US" sz="3000" b="1" dirty="0" smtClean="0"/>
              <a:t>	</a:t>
            </a:r>
            <a:r>
              <a:rPr lang="en-US" sz="3000" b="1" dirty="0" smtClean="0"/>
              <a:t>- Road Foreman</a:t>
            </a:r>
            <a:br>
              <a:rPr lang="en-US" sz="3000" b="1" dirty="0" smtClean="0"/>
            </a:br>
            <a:r>
              <a:rPr lang="en-US" sz="3000" b="1" dirty="0" smtClean="0"/>
              <a:t>	</a:t>
            </a:r>
            <a:r>
              <a:rPr lang="en-US" sz="3000" b="1" dirty="0" smtClean="0"/>
              <a:t>- Treasurer, Payroll Clerk</a:t>
            </a:r>
            <a:br>
              <a:rPr lang="en-US" sz="3000" b="1" dirty="0" smtClean="0"/>
            </a:br>
            <a:r>
              <a:rPr lang="en-US" sz="3000" b="1" dirty="0" smtClean="0"/>
              <a:t>	</a:t>
            </a:r>
            <a:r>
              <a:rPr lang="en-US" sz="3000" b="1" dirty="0" smtClean="0"/>
              <a:t>- Representatives from other reporting entities 	  such as cities, water districts, etc.</a:t>
            </a:r>
            <a:br>
              <a:rPr lang="en-US" sz="3000" b="1" dirty="0" smtClean="0"/>
            </a:br>
            <a:r>
              <a:rPr lang="en-US" sz="3000" b="1" dirty="0" smtClean="0"/>
              <a:t>Review all records and include any and all expenses 	not previously reported</a:t>
            </a:r>
            <a:br>
              <a:rPr lang="en-US" sz="3000" b="1" dirty="0" smtClean="0"/>
            </a:br>
            <a:r>
              <a:rPr lang="en-US" sz="3000" b="1" dirty="0" smtClean="0"/>
              <a:t>Show FEMA everything - visit all damage sites</a:t>
            </a:r>
            <a:br>
              <a:rPr lang="en-US" sz="3000" b="1" dirty="0" smtClean="0"/>
            </a:b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2400" b="1" dirty="0" smtClean="0"/>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9" name="Picture 1" descr="C:\Users\michael.e.dossett\Desktop\images.jpg"/>
          <p:cNvPicPr>
            <a:picLocks noChangeAspect="1" noChangeArrowheads="1"/>
          </p:cNvPicPr>
          <p:nvPr/>
        </p:nvPicPr>
        <p:blipFill>
          <a:blip r:embed="rId3" cstate="print"/>
          <a:srcRect/>
          <a:stretch>
            <a:fillRect/>
          </a:stretch>
        </p:blipFill>
        <p:spPr bwMode="auto">
          <a:xfrm>
            <a:off x="0" y="1295400"/>
            <a:ext cx="9144000" cy="5222887"/>
          </a:xfrm>
          <a:prstGeom prst="rect">
            <a:avLst/>
          </a:prstGeom>
          <a:noFill/>
        </p:spPr>
      </p:pic>
    </p:spTree>
    <p:extLst>
      <p:ext uri="{BB962C8B-B14F-4D97-AF65-F5344CB8AC3E}">
        <p14:creationId xmlns:p14="http://schemas.microsoft.com/office/powerpoint/2010/main" xmlns="" val="1767322105"/>
      </p:ext>
    </p:extLst>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533400" y="3429000"/>
            <a:ext cx="8229600" cy="1143000"/>
          </a:xfrm>
        </p:spPr>
        <p:txBody>
          <a:bodyPr numCol="3">
            <a:noAutofit/>
          </a:bodyPr>
          <a:lstStyle/>
          <a:p>
            <a:pPr algn="l"/>
            <a:r>
              <a:rPr lang="en-US" sz="2500" b="1" dirty="0" smtClean="0"/>
              <a:t>Requested  for </a:t>
            </a:r>
            <a:br>
              <a:rPr lang="en-US" sz="2500" b="1" dirty="0" smtClean="0"/>
            </a:br>
            <a:r>
              <a:rPr lang="en-US" sz="2500" b="1" dirty="0" smtClean="0"/>
              <a:t>PDAs - February</a:t>
            </a:r>
            <a:br>
              <a:rPr lang="en-US" sz="2500" b="1" dirty="0" smtClean="0"/>
            </a:br>
            <a:r>
              <a:rPr lang="en-US" sz="2400" b="1" dirty="0" smtClean="0"/>
              <a:t> </a:t>
            </a:r>
            <a:br>
              <a:rPr lang="en-US" sz="2400" b="1" dirty="0" smtClean="0"/>
            </a:br>
            <a:r>
              <a:rPr lang="en-US" sz="2400" b="1" dirty="0" smtClean="0"/>
              <a:t>Adair</a:t>
            </a:r>
            <a:br>
              <a:rPr lang="en-US" sz="2400" b="1" dirty="0" smtClean="0"/>
            </a:br>
            <a:r>
              <a:rPr lang="en-US" sz="2400" b="1" dirty="0" smtClean="0"/>
              <a:t>Barren</a:t>
            </a:r>
            <a:br>
              <a:rPr lang="en-US" sz="2400" b="1" dirty="0" smtClean="0"/>
            </a:br>
            <a:r>
              <a:rPr lang="en-US" sz="2400" b="1" dirty="0" smtClean="0"/>
              <a:t>Bath</a:t>
            </a:r>
            <a:br>
              <a:rPr lang="en-US" sz="2400" b="1" dirty="0" smtClean="0"/>
            </a:br>
            <a:r>
              <a:rPr lang="en-US" sz="2400" b="1" dirty="0" smtClean="0"/>
              <a:t>Boyle</a:t>
            </a:r>
            <a:br>
              <a:rPr lang="en-US" sz="2400" b="1" dirty="0" smtClean="0"/>
            </a:br>
            <a:r>
              <a:rPr lang="en-US" sz="2400" b="1" dirty="0" smtClean="0"/>
              <a:t>Bullitt</a:t>
            </a:r>
            <a:br>
              <a:rPr lang="en-US" sz="2400" b="1" dirty="0" smtClean="0"/>
            </a:br>
            <a:r>
              <a:rPr lang="en-US" sz="2400" b="1" dirty="0" smtClean="0"/>
              <a:t>Clark</a:t>
            </a:r>
            <a:br>
              <a:rPr lang="en-US" sz="2400" b="1" dirty="0" smtClean="0"/>
            </a:br>
            <a:r>
              <a:rPr lang="en-US" sz="2400" b="1" dirty="0" smtClean="0"/>
              <a:t>Cumberland</a:t>
            </a:r>
            <a:br>
              <a:rPr lang="en-US" sz="2400" b="1" dirty="0" smtClean="0"/>
            </a:br>
            <a:r>
              <a:rPr lang="en-US" sz="2400" b="1" dirty="0" smtClean="0"/>
              <a:t>Edmonson</a:t>
            </a:r>
            <a:br>
              <a:rPr lang="en-US" sz="2400" b="1" dirty="0" smtClean="0"/>
            </a:br>
            <a:r>
              <a:rPr lang="en-US" sz="2400" b="1" dirty="0" smtClean="0"/>
              <a:t>Elliott</a:t>
            </a:r>
            <a:br>
              <a:rPr lang="en-US" sz="2400" b="1" dirty="0" smtClean="0"/>
            </a:br>
            <a:r>
              <a:rPr lang="en-US" sz="2400" b="1" dirty="0" smtClean="0"/>
              <a:t>Estill</a:t>
            </a:r>
            <a:br>
              <a:rPr lang="en-US" sz="2400" b="1" dirty="0" smtClean="0"/>
            </a:br>
            <a:r>
              <a:rPr lang="en-US" sz="2400" b="1" dirty="0" smtClean="0"/>
              <a:t>Floyd</a:t>
            </a:r>
            <a:br>
              <a:rPr lang="en-US" sz="2400" b="1" dirty="0" smtClean="0"/>
            </a:br>
            <a:r>
              <a:rPr lang="en-US" sz="2400" b="1" dirty="0" smtClean="0"/>
              <a:t>Green</a:t>
            </a:r>
            <a:br>
              <a:rPr lang="en-US" sz="2400" b="1" dirty="0" smtClean="0"/>
            </a:br>
            <a:r>
              <a:rPr lang="en-US" sz="2400" b="1" dirty="0" smtClean="0"/>
              <a:t>Harrison</a:t>
            </a:r>
            <a:br>
              <a:rPr lang="en-US" sz="2400" b="1" dirty="0" smtClean="0"/>
            </a:br>
            <a:r>
              <a:rPr lang="en-US" sz="2400" b="1" dirty="0" smtClean="0"/>
              <a:t>Hart</a:t>
            </a:r>
            <a:br>
              <a:rPr lang="en-US" sz="2400" b="1" dirty="0" smtClean="0"/>
            </a:br>
            <a:r>
              <a:rPr lang="en-US" sz="2400" b="1" dirty="0" smtClean="0"/>
              <a:t>Jessamine</a:t>
            </a:r>
            <a:br>
              <a:rPr lang="en-US" sz="2400" b="1" dirty="0" smtClean="0"/>
            </a:br>
            <a:r>
              <a:rPr lang="en-US" sz="2400" b="1" dirty="0" smtClean="0"/>
              <a:t>Knott</a:t>
            </a:r>
            <a:br>
              <a:rPr lang="en-US" sz="2400" b="1" dirty="0" smtClean="0"/>
            </a:br>
            <a:r>
              <a:rPr lang="en-US" sz="2400" b="1" dirty="0" smtClean="0"/>
              <a:t>Knox</a:t>
            </a:r>
            <a:br>
              <a:rPr lang="en-US" sz="2400" b="1" dirty="0" smtClean="0"/>
            </a:br>
            <a:r>
              <a:rPr lang="en-US" sz="2400" b="1" dirty="0" smtClean="0"/>
              <a:t>Lawrence</a:t>
            </a:r>
            <a:br>
              <a:rPr lang="en-US" sz="2400" b="1" dirty="0" smtClean="0"/>
            </a:br>
            <a:r>
              <a:rPr lang="en-US" sz="2400" b="1" dirty="0" smtClean="0"/>
              <a:t>Lee</a:t>
            </a:r>
            <a:br>
              <a:rPr lang="en-US" sz="2400" b="1" dirty="0" smtClean="0"/>
            </a:br>
            <a:r>
              <a:rPr lang="en-US" sz="2400" b="1" dirty="0" smtClean="0"/>
              <a:t>Letcher</a:t>
            </a:r>
            <a:br>
              <a:rPr lang="en-US" sz="2400" b="1" dirty="0" smtClean="0"/>
            </a:br>
            <a:r>
              <a:rPr lang="en-US" sz="2400" b="1" dirty="0" smtClean="0"/>
              <a:t>Lincoln</a:t>
            </a:r>
            <a:br>
              <a:rPr lang="en-US" sz="2400" b="1" dirty="0" smtClean="0"/>
            </a:br>
            <a:r>
              <a:rPr lang="en-US" sz="2400" b="1" dirty="0" smtClean="0"/>
              <a:t>Madison</a:t>
            </a:r>
            <a:br>
              <a:rPr lang="en-US" sz="2400" b="1" dirty="0" smtClean="0"/>
            </a:br>
            <a:r>
              <a:rPr lang="en-US" sz="2400" b="1" dirty="0" smtClean="0"/>
              <a:t>Magoffin</a:t>
            </a:r>
            <a:br>
              <a:rPr lang="en-US" sz="2400" b="1" dirty="0" smtClean="0"/>
            </a:br>
            <a:r>
              <a:rPr lang="en-US" sz="2400" b="1" dirty="0" smtClean="0"/>
              <a:t>Menifee</a:t>
            </a:r>
            <a:br>
              <a:rPr lang="en-US" sz="2400" b="1" dirty="0" smtClean="0"/>
            </a:br>
            <a:r>
              <a:rPr lang="en-US" sz="2400" b="1" dirty="0" smtClean="0"/>
              <a:t>Metcalfe</a:t>
            </a:r>
            <a:br>
              <a:rPr lang="en-US" sz="2400" b="1" dirty="0" smtClean="0"/>
            </a:br>
            <a:r>
              <a:rPr lang="en-US" sz="2400" b="1" dirty="0" smtClean="0"/>
              <a:t>Montgomery</a:t>
            </a:r>
            <a:br>
              <a:rPr lang="en-US" sz="2400" b="1" dirty="0" smtClean="0"/>
            </a:br>
            <a:r>
              <a:rPr lang="en-US" sz="2400" b="1" dirty="0" smtClean="0"/>
              <a:t>Morgan</a:t>
            </a:r>
            <a:br>
              <a:rPr lang="en-US" sz="2400" b="1" dirty="0" smtClean="0"/>
            </a:br>
            <a:r>
              <a:rPr lang="en-US" sz="2400" b="1" dirty="0" smtClean="0"/>
              <a:t>Perry</a:t>
            </a:r>
            <a:br>
              <a:rPr lang="en-US" sz="2400" b="1" dirty="0" smtClean="0"/>
            </a:br>
            <a:r>
              <a:rPr lang="en-US" sz="2400" b="1" dirty="0" smtClean="0"/>
              <a:t>Pike</a:t>
            </a:r>
            <a:br>
              <a:rPr lang="en-US" sz="2400" b="1" dirty="0" smtClean="0"/>
            </a:br>
            <a:r>
              <a:rPr lang="en-US" sz="2400" b="1" dirty="0" smtClean="0"/>
              <a:t>Powell</a:t>
            </a:r>
            <a:br>
              <a:rPr lang="en-US" sz="2400" b="1" dirty="0" smtClean="0"/>
            </a:br>
            <a:r>
              <a:rPr lang="en-US" sz="2400" b="1" dirty="0" smtClean="0"/>
              <a:t>Rockcastle</a:t>
            </a:r>
            <a:br>
              <a:rPr lang="en-US" sz="2400" b="1" dirty="0" smtClean="0"/>
            </a:br>
            <a:r>
              <a:rPr lang="en-US" sz="2400" b="1" dirty="0" smtClean="0"/>
              <a:t>Simpson</a:t>
            </a:r>
            <a:br>
              <a:rPr lang="en-US" sz="2400" b="1" dirty="0" smtClean="0"/>
            </a:br>
            <a:r>
              <a:rPr lang="en-US" sz="2400" b="1" dirty="0" smtClean="0"/>
              <a:t>Trigg</a:t>
            </a:r>
            <a:br>
              <a:rPr lang="en-US" sz="2400" b="1" dirty="0" smtClean="0"/>
            </a:br>
            <a:r>
              <a:rPr lang="en-US" sz="2400" b="1" dirty="0" smtClean="0"/>
              <a:t>Washington</a:t>
            </a:r>
            <a:br>
              <a:rPr lang="en-US" sz="2400" b="1" dirty="0" smtClean="0"/>
            </a:br>
            <a:r>
              <a:rPr lang="en-US" sz="2400" b="1" dirty="0" smtClean="0"/>
              <a:t>Wolfe</a:t>
            </a: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685800" y="3048000"/>
            <a:ext cx="8229600" cy="1143000"/>
          </a:xfrm>
        </p:spPr>
        <p:txBody>
          <a:bodyPr numCol="3">
            <a:noAutofit/>
          </a:bodyPr>
          <a:lstStyle/>
          <a:p>
            <a:pPr algn="l"/>
            <a:r>
              <a:rPr lang="en-US" sz="2500" b="1" dirty="0" smtClean="0"/>
              <a:t>Need More Damage Data - February</a:t>
            </a:r>
            <a:br>
              <a:rPr lang="en-US" sz="2500" b="1" dirty="0" smtClean="0"/>
            </a:br>
            <a:r>
              <a:rPr lang="en-US" sz="2400" b="1" dirty="0" smtClean="0"/>
              <a:t> </a:t>
            </a:r>
            <a:br>
              <a:rPr lang="en-US" sz="2400" b="1" dirty="0" smtClean="0"/>
            </a:br>
            <a:r>
              <a:rPr lang="en-US" sz="2400" b="1" dirty="0" smtClean="0"/>
              <a:t>Allen *</a:t>
            </a:r>
            <a:br>
              <a:rPr lang="en-US" sz="2400" b="1" dirty="0" smtClean="0"/>
            </a:br>
            <a:r>
              <a:rPr lang="en-US" sz="2400" b="1" dirty="0" smtClean="0"/>
              <a:t>Anderson *</a:t>
            </a:r>
            <a:br>
              <a:rPr lang="en-US" sz="2400" b="1" dirty="0" smtClean="0"/>
            </a:br>
            <a:r>
              <a:rPr lang="en-US" sz="2400" b="1" dirty="0" smtClean="0"/>
              <a:t>Bourbon *</a:t>
            </a:r>
            <a:br>
              <a:rPr lang="en-US" sz="2400" b="1" dirty="0" smtClean="0"/>
            </a:br>
            <a:r>
              <a:rPr lang="en-US" sz="2400" b="1" dirty="0" smtClean="0"/>
              <a:t>Butler *</a:t>
            </a:r>
            <a:br>
              <a:rPr lang="en-US" sz="2400" b="1" dirty="0" smtClean="0"/>
            </a:br>
            <a:r>
              <a:rPr lang="en-US" sz="2400" b="1" dirty="0" smtClean="0"/>
              <a:t>Clay </a:t>
            </a:r>
            <a:r>
              <a:rPr lang="en-US" sz="2400" b="1" dirty="0" smtClean="0"/>
              <a:t/>
            </a:r>
            <a:br>
              <a:rPr lang="en-US" sz="2400" b="1" dirty="0" smtClean="0"/>
            </a:br>
            <a:r>
              <a:rPr lang="en-US" sz="2400" b="1" dirty="0" smtClean="0"/>
              <a:t>Fayette</a:t>
            </a:r>
            <a:br>
              <a:rPr lang="en-US" sz="2400" b="1" dirty="0" smtClean="0"/>
            </a:br>
            <a:r>
              <a:rPr lang="en-US" sz="2400" b="1" dirty="0" smtClean="0"/>
              <a:t> Garrard *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Grayson *</a:t>
            </a:r>
            <a:br>
              <a:rPr lang="en-US" sz="2400" b="1" dirty="0" smtClean="0"/>
            </a:br>
            <a:r>
              <a:rPr lang="en-US" sz="2400" b="1" dirty="0" smtClean="0"/>
              <a:t>Hardin</a:t>
            </a:r>
            <a:br>
              <a:rPr lang="en-US" sz="2400" b="1" dirty="0" smtClean="0"/>
            </a:br>
            <a:r>
              <a:rPr lang="en-US" sz="2400" b="1" dirty="0" smtClean="0"/>
              <a:t>Jackson *</a:t>
            </a:r>
            <a:br>
              <a:rPr lang="en-US" sz="2400" b="1" dirty="0" smtClean="0"/>
            </a:br>
            <a:r>
              <a:rPr lang="en-US" sz="2400" b="1" dirty="0" smtClean="0"/>
              <a:t>Jefferson *</a:t>
            </a:r>
            <a:br>
              <a:rPr lang="en-US" sz="2400" b="1" dirty="0" smtClean="0"/>
            </a:br>
            <a:r>
              <a:rPr lang="en-US" sz="2400" b="1" dirty="0" smtClean="0"/>
              <a:t>Johnson</a:t>
            </a:r>
            <a:br>
              <a:rPr lang="en-US" sz="2400" b="1" dirty="0" smtClean="0"/>
            </a:br>
            <a:r>
              <a:rPr lang="en-US" sz="2400" b="1" dirty="0" smtClean="0"/>
              <a:t>Logan*</a:t>
            </a:r>
            <a:br>
              <a:rPr lang="en-US" sz="2400" b="1" dirty="0" smtClean="0"/>
            </a:br>
            <a:r>
              <a:rPr lang="en-US" sz="2400" b="1" dirty="0" smtClean="0"/>
              <a:t>Marion *</a:t>
            </a:r>
            <a:br>
              <a:rPr lang="en-US" sz="2400" b="1" dirty="0" smtClean="0"/>
            </a:br>
            <a:r>
              <a:rPr lang="en-US" sz="2400" b="1" dirty="0" smtClean="0"/>
              <a:t>Martin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Mercer *</a:t>
            </a:r>
            <a:br>
              <a:rPr lang="en-US" sz="2400" b="1" dirty="0" smtClean="0"/>
            </a:br>
            <a:r>
              <a:rPr lang="en-US" sz="2400" b="1" dirty="0" smtClean="0"/>
              <a:t>Nelson *</a:t>
            </a:r>
            <a:br>
              <a:rPr lang="en-US" sz="2400" b="1" dirty="0" smtClean="0"/>
            </a:br>
            <a:r>
              <a:rPr lang="en-US" sz="2400" b="1" dirty="0" smtClean="0"/>
              <a:t>Ohio *</a:t>
            </a:r>
            <a:br>
              <a:rPr lang="en-US" sz="2400" b="1" dirty="0" smtClean="0"/>
            </a:br>
            <a:r>
              <a:rPr lang="en-US" sz="2400" b="1" dirty="0" smtClean="0"/>
              <a:t>Pulaski *</a:t>
            </a:r>
            <a:br>
              <a:rPr lang="en-US" sz="2400" b="1" dirty="0" smtClean="0"/>
            </a:br>
            <a:r>
              <a:rPr lang="en-US" sz="2400" b="1" dirty="0" smtClean="0"/>
              <a:t>Russell *</a:t>
            </a:r>
            <a:br>
              <a:rPr lang="en-US" sz="2400" b="1" dirty="0" smtClean="0"/>
            </a:br>
            <a:r>
              <a:rPr lang="en-US" sz="2400" b="1" dirty="0" smtClean="0"/>
              <a:t>Scott *</a:t>
            </a:r>
            <a:br>
              <a:rPr lang="en-US" sz="2400" b="1" dirty="0" smtClean="0"/>
            </a:br>
            <a:r>
              <a:rPr lang="en-US" sz="2400" b="1" dirty="0" smtClean="0"/>
              <a:t>Taylor *</a:t>
            </a:r>
            <a:br>
              <a:rPr lang="en-US" sz="2400" b="1" dirty="0" smtClean="0"/>
            </a:br>
            <a:r>
              <a:rPr lang="en-US" sz="2400" b="1" dirty="0" smtClean="0"/>
              <a:t>Warren</a:t>
            </a:r>
            <a:br>
              <a:rPr lang="en-US" sz="2400" b="1" dirty="0" smtClean="0"/>
            </a:br>
            <a:r>
              <a:rPr lang="en-US" sz="2400" b="1" dirty="0" smtClean="0"/>
              <a:t>Whitley</a:t>
            </a:r>
            <a:endParaRPr lang="en-US" sz="2400" b="1" dirty="0"/>
          </a:p>
        </p:txBody>
      </p:sp>
      <p:sp>
        <p:nvSpPr>
          <p:cNvPr id="7" name="TextBox 6"/>
          <p:cNvSpPr txBox="1"/>
          <p:nvPr/>
        </p:nvSpPr>
        <p:spPr>
          <a:xfrm>
            <a:off x="685800" y="5562600"/>
            <a:ext cx="5791200" cy="707886"/>
          </a:xfrm>
          <a:prstGeom prst="rect">
            <a:avLst/>
          </a:prstGeom>
          <a:noFill/>
        </p:spPr>
        <p:txBody>
          <a:bodyPr wrap="square" rtlCol="0">
            <a:spAutoFit/>
          </a:bodyPr>
          <a:lstStyle/>
          <a:p>
            <a:r>
              <a:rPr lang="en-US" sz="2000" b="1" dirty="0" smtClean="0"/>
              <a:t>*  </a:t>
            </a:r>
            <a:r>
              <a:rPr lang="en-US" sz="2000" b="1" dirty="0" smtClean="0"/>
              <a:t> No </a:t>
            </a:r>
            <a:r>
              <a:rPr lang="en-US" sz="2000" b="1" dirty="0" smtClean="0"/>
              <a:t>data received from </a:t>
            </a:r>
            <a:r>
              <a:rPr lang="en-US" sz="2000" b="1" dirty="0" smtClean="0"/>
              <a:t>county</a:t>
            </a:r>
          </a:p>
          <a:p>
            <a:r>
              <a:rPr lang="en-US" sz="2000" b="1" dirty="0" smtClean="0"/>
              <a:t>** Waiting for KYTC data</a:t>
            </a:r>
            <a:endParaRPr lang="en-US" sz="20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457200" y="3429000"/>
            <a:ext cx="8229600" cy="1143000"/>
          </a:xfrm>
        </p:spPr>
        <p:txBody>
          <a:bodyPr numCol="3">
            <a:noAutofit/>
          </a:bodyPr>
          <a:lstStyle/>
          <a:p>
            <a:pPr algn="l"/>
            <a:r>
              <a:rPr lang="en-US" sz="2500" b="1" dirty="0" smtClean="0"/>
              <a:t>Requested  for </a:t>
            </a:r>
            <a:br>
              <a:rPr lang="en-US" sz="2500" b="1" dirty="0" smtClean="0"/>
            </a:br>
            <a:r>
              <a:rPr lang="en-US" sz="2500" b="1" dirty="0" smtClean="0"/>
              <a:t>PDAs - March</a:t>
            </a:r>
            <a:br>
              <a:rPr lang="en-US" sz="2500" b="1" dirty="0" smtClean="0"/>
            </a:br>
            <a:r>
              <a:rPr lang="en-US" sz="2400" b="1" dirty="0" smtClean="0"/>
              <a:t> </a:t>
            </a:r>
            <a:br>
              <a:rPr lang="en-US" sz="2400" b="1" dirty="0" smtClean="0"/>
            </a:br>
            <a:r>
              <a:rPr lang="en-US" sz="2400" b="1" dirty="0" smtClean="0"/>
              <a:t>Boyd </a:t>
            </a:r>
            <a:br>
              <a:rPr lang="en-US" sz="2400" b="1" dirty="0" smtClean="0"/>
            </a:br>
            <a:r>
              <a:rPr lang="en-US" sz="2400" b="1" dirty="0" smtClean="0"/>
              <a:t>Breathitt</a:t>
            </a:r>
            <a:br>
              <a:rPr lang="en-US" sz="2400" b="1" dirty="0" smtClean="0"/>
            </a:br>
            <a:r>
              <a:rPr lang="en-US" sz="2400" b="1" dirty="0" smtClean="0"/>
              <a:t>Carter</a:t>
            </a:r>
            <a:br>
              <a:rPr lang="en-US" sz="2400" b="1" dirty="0" smtClean="0"/>
            </a:br>
            <a:r>
              <a:rPr lang="en-US" sz="2400" b="1" dirty="0" smtClean="0"/>
              <a:t>Elliott</a:t>
            </a:r>
            <a:br>
              <a:rPr lang="en-US" sz="2400" b="1" dirty="0" smtClean="0"/>
            </a:br>
            <a:r>
              <a:rPr lang="en-US" sz="2400" b="1" dirty="0" smtClean="0"/>
              <a:t>Estill</a:t>
            </a:r>
            <a:br>
              <a:rPr lang="en-US" sz="2400" b="1" dirty="0" smtClean="0"/>
            </a:br>
            <a:r>
              <a:rPr lang="en-US" sz="2400" b="1" dirty="0" smtClean="0"/>
              <a:t>Fleming</a:t>
            </a:r>
            <a:br>
              <a:rPr lang="en-US" sz="2400" b="1" dirty="0" smtClean="0"/>
            </a:br>
            <a:r>
              <a:rPr lang="en-US" sz="2400" b="1" dirty="0" smtClean="0"/>
              <a:t>Floyd</a:t>
            </a:r>
            <a:br>
              <a:rPr lang="en-US" sz="2400" b="1" dirty="0" smtClean="0"/>
            </a:br>
            <a:r>
              <a:rPr lang="en-US" sz="2400" b="1" dirty="0" smtClean="0"/>
              <a:t>Grant</a:t>
            </a:r>
            <a:br>
              <a:rPr lang="en-US" sz="2400" b="1" dirty="0" smtClean="0"/>
            </a:br>
            <a:r>
              <a:rPr lang="en-US" sz="2400" b="1" dirty="0" smtClean="0"/>
              <a:t>Greenup</a:t>
            </a:r>
            <a:br>
              <a:rPr lang="en-US" sz="2400" b="1" dirty="0" smtClean="0"/>
            </a:br>
            <a:r>
              <a:rPr lang="en-US" sz="2400" b="1" dirty="0" smtClean="0"/>
              <a:t>Hancock</a:t>
            </a:r>
            <a:br>
              <a:rPr lang="en-US" sz="2400" b="1" dirty="0" smtClean="0"/>
            </a:br>
            <a:r>
              <a:rPr lang="en-US" sz="2400" b="1" dirty="0" smtClean="0"/>
              <a:t>Hart</a:t>
            </a:r>
            <a:br>
              <a:rPr lang="en-US" sz="2400" b="1" dirty="0" smtClean="0"/>
            </a:br>
            <a:r>
              <a:rPr lang="en-US" sz="2400" b="1" dirty="0" smtClean="0"/>
              <a:t>Johnson</a:t>
            </a:r>
            <a:br>
              <a:rPr lang="en-US" sz="2400" b="1" dirty="0" smtClean="0"/>
            </a:br>
            <a:r>
              <a:rPr lang="en-US" sz="2400" b="1" dirty="0" smtClean="0"/>
              <a:t>Knott</a:t>
            </a:r>
            <a:br>
              <a:rPr lang="en-US" sz="2400" b="1" dirty="0" smtClean="0"/>
            </a:br>
            <a:r>
              <a:rPr lang="en-US" sz="2400" b="1" dirty="0" smtClean="0"/>
              <a:t>Lawrence</a:t>
            </a:r>
            <a:br>
              <a:rPr lang="en-US" sz="2400" b="1" dirty="0" smtClean="0"/>
            </a:br>
            <a:r>
              <a:rPr lang="en-US" sz="2400" b="1" dirty="0" smtClean="0"/>
              <a:t>Lee</a:t>
            </a:r>
            <a:br>
              <a:rPr lang="en-US" sz="2400" b="1" dirty="0" smtClean="0"/>
            </a:br>
            <a:r>
              <a:rPr lang="en-US" sz="2400" b="1" dirty="0" smtClean="0"/>
              <a:t>Leslie</a:t>
            </a:r>
            <a:br>
              <a:rPr lang="en-US" sz="2400" b="1" dirty="0" smtClean="0"/>
            </a:br>
            <a:r>
              <a:rPr lang="en-US" sz="2400" b="1" dirty="0" smtClean="0"/>
              <a:t>Letcher</a:t>
            </a:r>
            <a:br>
              <a:rPr lang="en-US" sz="2400" b="1" dirty="0" smtClean="0"/>
            </a:br>
            <a:r>
              <a:rPr lang="en-US" sz="2400" b="1" dirty="0" smtClean="0"/>
              <a:t>Lewis</a:t>
            </a:r>
            <a:br>
              <a:rPr lang="en-US" sz="2400" b="1" dirty="0" smtClean="0"/>
            </a:br>
            <a:r>
              <a:rPr lang="en-US" sz="2400" b="1" dirty="0" smtClean="0"/>
              <a:t>Magoffin</a:t>
            </a:r>
            <a:br>
              <a:rPr lang="en-US" sz="2400" b="1" dirty="0" smtClean="0"/>
            </a:br>
            <a:r>
              <a:rPr lang="en-US" sz="2400" b="1" dirty="0" smtClean="0"/>
              <a:t>Martin</a:t>
            </a:r>
            <a:br>
              <a:rPr lang="en-US" sz="2400" b="1" dirty="0" smtClean="0"/>
            </a:br>
            <a:r>
              <a:rPr lang="en-US" sz="2400" b="1" dirty="0" smtClean="0"/>
              <a:t>Morgan</a:t>
            </a:r>
            <a:br>
              <a:rPr lang="en-US" sz="2400" b="1" dirty="0" smtClean="0"/>
            </a:br>
            <a:r>
              <a:rPr lang="en-US" sz="2400" b="1" dirty="0" smtClean="0"/>
              <a:t>Owen</a:t>
            </a:r>
            <a:br>
              <a:rPr lang="en-US" sz="2400" b="1" dirty="0" smtClean="0"/>
            </a:br>
            <a:r>
              <a:rPr lang="en-US" sz="2400" b="1" dirty="0" smtClean="0"/>
              <a:t>Pendleton</a:t>
            </a:r>
            <a:br>
              <a:rPr lang="en-US" sz="2400" b="1" dirty="0" smtClean="0"/>
            </a:br>
            <a:r>
              <a:rPr lang="en-US" sz="2400" b="1" dirty="0" smtClean="0"/>
              <a:t>Perry</a:t>
            </a:r>
            <a:br>
              <a:rPr lang="en-US" sz="2400" b="1" dirty="0" smtClean="0"/>
            </a:br>
            <a:r>
              <a:rPr lang="en-US" sz="2400" b="1" dirty="0" smtClean="0"/>
              <a:t>Pike</a:t>
            </a:r>
            <a:br>
              <a:rPr lang="en-US" sz="2400" b="1" dirty="0" smtClean="0"/>
            </a:br>
            <a:r>
              <a:rPr lang="en-US" sz="2400" b="1" dirty="0" smtClean="0"/>
              <a:t>Rowan</a:t>
            </a:r>
            <a:br>
              <a:rPr lang="en-US" sz="2400" b="1" dirty="0" smtClean="0"/>
            </a:br>
            <a:r>
              <a:rPr lang="en-US" sz="2400" b="1" dirty="0" smtClean="0"/>
              <a:t>Trigg</a:t>
            </a:r>
            <a:br>
              <a:rPr lang="en-US" sz="2400" b="1" dirty="0" smtClean="0"/>
            </a:br>
            <a:r>
              <a:rPr lang="en-US" sz="2400" b="1" dirty="0" smtClean="0"/>
              <a:t>Woodford </a:t>
            </a: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09800" y="3276600"/>
            <a:ext cx="6705600" cy="1143000"/>
          </a:xfrm>
        </p:spPr>
        <p:txBody>
          <a:bodyPr numCol="3">
            <a:noAutofit/>
          </a:bodyPr>
          <a:lstStyle/>
          <a:p>
            <a:pPr algn="l"/>
            <a:r>
              <a:rPr lang="en-US" sz="2500" b="1" dirty="0" smtClean="0"/>
              <a:t>A</a:t>
            </a:r>
            <a:r>
              <a:rPr lang="en-US" sz="2400" b="1" dirty="0" smtClean="0"/>
              <a:t>nderson *</a:t>
            </a:r>
            <a:br>
              <a:rPr lang="en-US" sz="2400" b="1" dirty="0" smtClean="0"/>
            </a:br>
            <a:r>
              <a:rPr lang="en-US" sz="2400" b="1" dirty="0" smtClean="0"/>
              <a:t>Bourbon </a:t>
            </a:r>
            <a:r>
              <a:rPr lang="en-US" sz="2400" b="1" dirty="0" smtClean="0"/>
              <a:t>**</a:t>
            </a:r>
            <a:r>
              <a:rPr lang="en-US" sz="2400" b="1" dirty="0" smtClean="0"/>
              <a:t/>
            </a:r>
            <a:br>
              <a:rPr lang="en-US" sz="2400" b="1" dirty="0" smtClean="0"/>
            </a:br>
            <a:r>
              <a:rPr lang="en-US" sz="2400" b="1" dirty="0" smtClean="0"/>
              <a:t>Boyle*</a:t>
            </a:r>
            <a:br>
              <a:rPr lang="en-US" sz="2400" b="1" dirty="0" smtClean="0"/>
            </a:br>
            <a:r>
              <a:rPr lang="en-US" sz="2400" b="1" dirty="0" smtClean="0"/>
              <a:t>Breckinridge *</a:t>
            </a:r>
            <a:br>
              <a:rPr lang="en-US" sz="2400" b="1" dirty="0" smtClean="0"/>
            </a:br>
            <a:r>
              <a:rPr lang="en-US" sz="2400" b="1" dirty="0" smtClean="0"/>
              <a:t>Bullitt</a:t>
            </a:r>
            <a:r>
              <a:rPr lang="en-US" sz="2400" b="1" dirty="0" smtClean="0"/>
              <a:t>*  **</a:t>
            </a:r>
            <a:r>
              <a:rPr lang="en-US" sz="2400" b="1" dirty="0" smtClean="0"/>
              <a:t/>
            </a:r>
            <a:br>
              <a:rPr lang="en-US" sz="2400" b="1" dirty="0" smtClean="0"/>
            </a:br>
            <a:r>
              <a:rPr lang="en-US" sz="2400" b="1" dirty="0" smtClean="0"/>
              <a:t>Butler</a:t>
            </a:r>
            <a:r>
              <a:rPr lang="en-US" sz="2400" b="1" dirty="0" smtClean="0"/>
              <a:t>*  **</a:t>
            </a:r>
            <a:r>
              <a:rPr lang="en-US" sz="2400" b="1" dirty="0" smtClean="0"/>
              <a:t/>
            </a:r>
            <a:br>
              <a:rPr lang="en-US" sz="2400" b="1" dirty="0" smtClean="0"/>
            </a:br>
            <a:r>
              <a:rPr lang="en-US" sz="2400" b="1" dirty="0" smtClean="0"/>
              <a:t>Calloway </a:t>
            </a:r>
            <a:r>
              <a:rPr lang="en-US" sz="2400" b="1" dirty="0" smtClean="0"/>
              <a:t>*  **</a:t>
            </a:r>
            <a:r>
              <a:rPr lang="en-US" sz="2400" b="1" dirty="0" smtClean="0"/>
              <a:t/>
            </a:r>
            <a:br>
              <a:rPr lang="en-US" sz="2400" b="1" dirty="0" smtClean="0"/>
            </a:br>
            <a:r>
              <a:rPr lang="en-US" sz="2400" b="1" dirty="0" smtClean="0"/>
              <a:t>Christian</a:t>
            </a:r>
            <a:r>
              <a:rPr lang="en-US" sz="2400" b="1" dirty="0" smtClean="0"/>
              <a:t>*  **</a:t>
            </a:r>
            <a:r>
              <a:rPr lang="en-US" sz="2400" b="1" dirty="0" smtClean="0"/>
              <a:t/>
            </a:r>
            <a:br>
              <a:rPr lang="en-US" sz="2400" b="1" dirty="0" smtClean="0"/>
            </a:br>
            <a:r>
              <a:rPr lang="en-US" sz="2400" b="1" dirty="0" smtClean="0"/>
              <a:t>Daviess</a:t>
            </a:r>
            <a:r>
              <a:rPr lang="en-US" sz="2400" b="1" dirty="0" smtClean="0"/>
              <a:t>*  **</a:t>
            </a:r>
            <a:r>
              <a:rPr lang="en-US" sz="2400" b="1" dirty="0" smtClean="0"/>
              <a:t/>
            </a:r>
            <a:br>
              <a:rPr lang="en-US" sz="2400" b="1" dirty="0" smtClean="0"/>
            </a:br>
            <a:r>
              <a:rPr lang="en-US" sz="2400" b="1" dirty="0" smtClean="0"/>
              <a:t>Fayette **</a:t>
            </a:r>
            <a:r>
              <a:rPr lang="en-US" sz="2400" b="1" dirty="0" smtClean="0"/>
              <a:t/>
            </a:r>
            <a:br>
              <a:rPr lang="en-US" sz="2400" b="1" dirty="0" smtClean="0"/>
            </a:br>
            <a:r>
              <a:rPr lang="en-US" sz="2400" b="1" dirty="0" smtClean="0"/>
              <a:t>Franklin</a:t>
            </a:r>
            <a:r>
              <a:rPr lang="en-US" sz="2400" b="1" dirty="0" smtClean="0"/>
              <a:t>*  **</a:t>
            </a:r>
            <a:r>
              <a:rPr lang="en-US" sz="2400" b="1" dirty="0" smtClean="0"/>
              <a:t/>
            </a:r>
            <a:br>
              <a:rPr lang="en-US" sz="2400" b="1" dirty="0" smtClean="0"/>
            </a:br>
            <a:r>
              <a:rPr lang="en-US" sz="2400" b="1" dirty="0" smtClean="0"/>
              <a:t>Gallatin</a:t>
            </a:r>
            <a:br>
              <a:rPr lang="en-US" sz="2400" b="1" dirty="0" smtClean="0"/>
            </a:br>
            <a:r>
              <a:rPr lang="en-US" sz="2400" b="1" dirty="0" smtClean="0"/>
              <a:t>Graves</a:t>
            </a:r>
            <a:r>
              <a:rPr lang="en-US" sz="2400" b="1" dirty="0" smtClean="0"/>
              <a:t>*  **</a:t>
            </a:r>
            <a:r>
              <a:rPr lang="en-US" sz="2400" b="1" dirty="0" smtClean="0"/>
              <a:t/>
            </a:r>
            <a:br>
              <a:rPr lang="en-US" sz="2400" b="1" dirty="0" smtClean="0"/>
            </a:br>
            <a:r>
              <a:rPr lang="en-US" sz="2400" b="1" dirty="0" smtClean="0"/>
              <a:t>Grayson *</a:t>
            </a:r>
            <a:br>
              <a:rPr lang="en-US" sz="2400" b="1" dirty="0" smtClean="0"/>
            </a:br>
            <a:r>
              <a:rPr lang="en-US" sz="2400" b="1" dirty="0" smtClean="0"/>
              <a:t>Hardin</a:t>
            </a:r>
            <a:br>
              <a:rPr lang="en-US" sz="2400" b="1" dirty="0" smtClean="0"/>
            </a:br>
            <a:r>
              <a:rPr lang="en-US" sz="2400" b="1" dirty="0" smtClean="0"/>
              <a:t>Harrison</a:t>
            </a:r>
            <a:br>
              <a:rPr lang="en-US" sz="2400" b="1" dirty="0" smtClean="0"/>
            </a:br>
            <a:r>
              <a:rPr lang="en-US" sz="2400" b="1" dirty="0" smtClean="0"/>
              <a:t>Henry *  **</a:t>
            </a:r>
            <a:r>
              <a:rPr lang="en-US" sz="2400" b="1" dirty="0" smtClean="0"/>
              <a:t/>
            </a:r>
            <a:br>
              <a:rPr lang="en-US" sz="2400" b="1" dirty="0" smtClean="0"/>
            </a:br>
            <a:r>
              <a:rPr lang="en-US" sz="2400" b="1" dirty="0" smtClean="0"/>
              <a:t>Hopkins **</a:t>
            </a:r>
            <a:r>
              <a:rPr lang="en-US" sz="2400" b="1" dirty="0" smtClean="0"/>
              <a:t/>
            </a:r>
            <a:br>
              <a:rPr lang="en-US" sz="2400" b="1" dirty="0" smtClean="0"/>
            </a:br>
            <a:r>
              <a:rPr lang="en-US" sz="2400" b="1" dirty="0" smtClean="0"/>
              <a:t>Jefferson </a:t>
            </a:r>
            <a:r>
              <a:rPr lang="en-US" sz="2400" b="1" dirty="0" smtClean="0"/>
              <a:t>*  **</a:t>
            </a:r>
            <a:r>
              <a:rPr lang="en-US" sz="2400" b="1" dirty="0" smtClean="0"/>
              <a:t/>
            </a:r>
            <a:br>
              <a:rPr lang="en-US" sz="2400" b="1" dirty="0" smtClean="0"/>
            </a:br>
            <a:r>
              <a:rPr lang="en-US" sz="2400" b="1" dirty="0" smtClean="0"/>
              <a:t>Jessamine **</a:t>
            </a:r>
            <a:r>
              <a:rPr lang="en-US" sz="2400" b="1" dirty="0" smtClean="0"/>
              <a:t/>
            </a:r>
            <a:br>
              <a:rPr lang="en-US" sz="2400" b="1" dirty="0" smtClean="0"/>
            </a:br>
            <a:r>
              <a:rPr lang="en-US" sz="2400" b="1" dirty="0" smtClean="0"/>
              <a:t>Larue *</a:t>
            </a:r>
            <a:r>
              <a:rPr lang="en-US" sz="2400" b="1" dirty="0" smtClean="0"/>
              <a:t/>
            </a:r>
            <a:br>
              <a:rPr lang="en-US" sz="2400" b="1" dirty="0" smtClean="0"/>
            </a:br>
            <a:r>
              <a:rPr lang="en-US" sz="2400" b="1" dirty="0" smtClean="0"/>
              <a:t>Marion *</a:t>
            </a:r>
            <a:r>
              <a:rPr lang="en-US" sz="2400" b="1" dirty="0" smtClean="0"/>
              <a:t/>
            </a:r>
            <a:br>
              <a:rPr lang="en-US" sz="2400" b="1" dirty="0" smtClean="0"/>
            </a:br>
            <a:r>
              <a:rPr lang="en-US" sz="2400" b="1" dirty="0" smtClean="0"/>
              <a:t>Marshall **</a:t>
            </a:r>
            <a:r>
              <a:rPr lang="en-US" sz="2400" b="1" dirty="0" smtClean="0"/>
              <a:t/>
            </a:r>
            <a:br>
              <a:rPr lang="en-US" sz="2400" b="1" dirty="0" smtClean="0"/>
            </a:br>
            <a:r>
              <a:rPr lang="en-US" sz="2400" b="1" dirty="0" smtClean="0"/>
              <a:t>Mason*</a:t>
            </a:r>
            <a:br>
              <a:rPr lang="en-US" sz="2400" b="1" dirty="0" smtClean="0"/>
            </a:br>
            <a:r>
              <a:rPr lang="en-US" sz="2400" b="1" dirty="0" smtClean="0"/>
              <a:t>McCracken **</a:t>
            </a:r>
            <a:r>
              <a:rPr lang="en-US" sz="2400" b="1" dirty="0" smtClean="0"/>
              <a:t/>
            </a:r>
            <a:br>
              <a:rPr lang="en-US" sz="2400" b="1" dirty="0" smtClean="0"/>
            </a:br>
            <a:r>
              <a:rPr lang="en-US" sz="2400" b="1" dirty="0" smtClean="0"/>
              <a:t>Meade*</a:t>
            </a:r>
            <a:br>
              <a:rPr lang="en-US" sz="2400" b="1" dirty="0" smtClean="0"/>
            </a:br>
            <a:r>
              <a:rPr lang="en-US" sz="2400" b="1" dirty="0" smtClean="0"/>
              <a:t>Mercer </a:t>
            </a:r>
            <a:r>
              <a:rPr lang="en-US" sz="2400" b="1" dirty="0" smtClean="0"/>
              <a:t>*  **</a:t>
            </a:r>
            <a:r>
              <a:rPr lang="en-US" sz="2400" b="1" dirty="0" smtClean="0"/>
              <a:t/>
            </a:r>
            <a:br>
              <a:rPr lang="en-US" sz="2400" b="1" dirty="0" smtClean="0"/>
            </a:br>
            <a:r>
              <a:rPr lang="en-US" sz="2400" b="1" dirty="0" smtClean="0"/>
              <a:t>Muhlenberg*  **</a:t>
            </a:r>
            <a:r>
              <a:rPr lang="en-US" sz="2400" b="1" dirty="0" smtClean="0"/>
              <a:t/>
            </a:r>
            <a:br>
              <a:rPr lang="en-US" sz="2400" b="1" dirty="0" smtClean="0"/>
            </a:br>
            <a:r>
              <a:rPr lang="en-US" sz="2400" b="1" dirty="0" smtClean="0"/>
              <a:t>Nelson *</a:t>
            </a:r>
            <a:br>
              <a:rPr lang="en-US" sz="2400" b="1" dirty="0" smtClean="0"/>
            </a:br>
            <a:r>
              <a:rPr lang="en-US" sz="2400" b="1" dirty="0" smtClean="0"/>
              <a:t>Ohio </a:t>
            </a:r>
            <a:r>
              <a:rPr lang="en-US" sz="2400" b="1" dirty="0" smtClean="0"/>
              <a:t>*  **</a:t>
            </a:r>
            <a:r>
              <a:rPr lang="en-US" sz="2400" b="1" dirty="0" smtClean="0"/>
              <a:t/>
            </a:r>
            <a:br>
              <a:rPr lang="en-US" sz="2400" b="1" dirty="0" smtClean="0"/>
            </a:br>
            <a:r>
              <a:rPr lang="en-US" sz="2400" b="1" dirty="0" smtClean="0"/>
              <a:t>Oldham **</a:t>
            </a:r>
            <a:r>
              <a:rPr lang="en-US" sz="2400" b="1" dirty="0" smtClean="0"/>
              <a:t/>
            </a:r>
            <a:br>
              <a:rPr lang="en-US" sz="2400" b="1" dirty="0" smtClean="0"/>
            </a:br>
            <a:r>
              <a:rPr lang="en-US" sz="2400" b="1" dirty="0" smtClean="0"/>
              <a:t>Robertson **</a:t>
            </a:r>
            <a:r>
              <a:rPr lang="en-US" sz="2400" b="1" dirty="0" smtClean="0"/>
              <a:t/>
            </a:r>
            <a:br>
              <a:rPr lang="en-US" sz="2400" b="1" dirty="0" smtClean="0"/>
            </a:br>
            <a:r>
              <a:rPr lang="en-US" sz="2400" b="1" dirty="0" smtClean="0"/>
              <a:t>Scott </a:t>
            </a:r>
            <a:r>
              <a:rPr lang="en-US" sz="2400" b="1" dirty="0" smtClean="0"/>
              <a:t>*  **</a:t>
            </a:r>
            <a:r>
              <a:rPr lang="en-US" sz="2400" b="1" dirty="0" smtClean="0"/>
              <a:t/>
            </a:r>
            <a:br>
              <a:rPr lang="en-US" sz="2400" b="1" dirty="0" smtClean="0"/>
            </a:br>
            <a:r>
              <a:rPr lang="en-US" sz="2400" b="1" dirty="0" smtClean="0"/>
              <a:t>Shelby **</a:t>
            </a:r>
            <a:r>
              <a:rPr lang="en-US" sz="2400" b="1" dirty="0" smtClean="0"/>
              <a:t/>
            </a:r>
            <a:br>
              <a:rPr lang="en-US" sz="2400" b="1" dirty="0" smtClean="0"/>
            </a:br>
            <a:r>
              <a:rPr lang="en-US" sz="2400" b="1" dirty="0" smtClean="0"/>
              <a:t>Spencer</a:t>
            </a:r>
            <a:r>
              <a:rPr lang="en-US" sz="2400" b="1" dirty="0" smtClean="0"/>
              <a:t>*  **</a:t>
            </a:r>
            <a:r>
              <a:rPr lang="en-US" sz="2400" b="1" dirty="0" smtClean="0"/>
              <a:t/>
            </a:r>
            <a:br>
              <a:rPr lang="en-US" sz="2400" b="1" dirty="0" smtClean="0"/>
            </a:br>
            <a:r>
              <a:rPr lang="en-US" sz="2400" b="1" dirty="0" smtClean="0"/>
              <a:t>Taylor *</a:t>
            </a:r>
            <a:br>
              <a:rPr lang="en-US" sz="2400" b="1" dirty="0" smtClean="0"/>
            </a:br>
            <a:r>
              <a:rPr lang="en-US" sz="2400" b="1" dirty="0" smtClean="0"/>
              <a:t/>
            </a:r>
            <a:br>
              <a:rPr lang="en-US" sz="2400" b="1" dirty="0" smtClean="0"/>
            </a:br>
            <a:endParaRPr lang="en-US" sz="2400" b="1" dirty="0"/>
          </a:p>
        </p:txBody>
      </p:sp>
      <p:sp>
        <p:nvSpPr>
          <p:cNvPr id="7" name="TextBox 6"/>
          <p:cNvSpPr txBox="1"/>
          <p:nvPr/>
        </p:nvSpPr>
        <p:spPr>
          <a:xfrm>
            <a:off x="228600" y="5867400"/>
            <a:ext cx="5791200" cy="707886"/>
          </a:xfrm>
          <a:prstGeom prst="rect">
            <a:avLst/>
          </a:prstGeom>
          <a:noFill/>
        </p:spPr>
        <p:txBody>
          <a:bodyPr wrap="square" rtlCol="0">
            <a:spAutoFit/>
          </a:bodyPr>
          <a:lstStyle/>
          <a:p>
            <a:r>
              <a:rPr lang="en-US" sz="2000" b="1" dirty="0" smtClean="0"/>
              <a:t>*  </a:t>
            </a:r>
            <a:r>
              <a:rPr lang="en-US" sz="2000" b="1" dirty="0" smtClean="0"/>
              <a:t> No </a:t>
            </a:r>
            <a:r>
              <a:rPr lang="en-US" sz="2000" b="1" dirty="0" smtClean="0"/>
              <a:t>data received from </a:t>
            </a:r>
            <a:r>
              <a:rPr lang="en-US" sz="2000" b="1" dirty="0" smtClean="0"/>
              <a:t>county</a:t>
            </a:r>
          </a:p>
          <a:p>
            <a:r>
              <a:rPr lang="en-US" sz="2000" b="1" dirty="0" smtClean="0"/>
              <a:t>** Waiting on KYTC data</a:t>
            </a:r>
            <a:endParaRPr lang="en-US" sz="2000" b="1" dirty="0"/>
          </a:p>
        </p:txBody>
      </p:sp>
      <p:sp>
        <p:nvSpPr>
          <p:cNvPr id="8" name="Rectangle 7"/>
          <p:cNvSpPr/>
          <p:nvPr/>
        </p:nvSpPr>
        <p:spPr>
          <a:xfrm>
            <a:off x="381000" y="1600200"/>
            <a:ext cx="1524000" cy="1323439"/>
          </a:xfrm>
          <a:prstGeom prst="rect">
            <a:avLst/>
          </a:prstGeom>
        </p:spPr>
        <p:txBody>
          <a:bodyPr wrap="square">
            <a:spAutoFit/>
          </a:bodyPr>
          <a:lstStyle/>
          <a:p>
            <a:r>
              <a:rPr lang="en-US" sz="2000" b="1" dirty="0" smtClean="0"/>
              <a:t>Need More Damage Data - March</a:t>
            </a:r>
            <a:endParaRPr lang="en-US" sz="2000"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8600" y="2057400"/>
            <a:ext cx="8610600" cy="4114800"/>
          </a:xfrm>
        </p:spPr>
        <p:txBody>
          <a:bodyPr numCol="1">
            <a:noAutofit/>
          </a:bodyPr>
          <a:lstStyle/>
          <a:p>
            <a:pPr algn="l"/>
            <a:r>
              <a:rPr lang="en-US" sz="3000" b="1" dirty="0" smtClean="0"/>
              <a:t> - </a:t>
            </a:r>
            <a:br>
              <a:rPr lang="en-US" sz="3000" b="1" dirty="0" smtClean="0"/>
            </a:br>
            <a:r>
              <a:rPr lang="en-US" sz="3000" b="1" dirty="0" smtClean="0"/>
              <a:t>You and all eligible applicants in your county MUST complete:</a:t>
            </a:r>
            <a:br>
              <a:rPr lang="en-US" sz="3000" b="1" dirty="0" smtClean="0"/>
            </a:br>
            <a:r>
              <a:rPr lang="en-US" sz="3000" b="1" dirty="0" smtClean="0"/>
              <a:t>	 KYEM 501 Damage Assessment Form</a:t>
            </a:r>
            <a:br>
              <a:rPr lang="en-US" sz="3000" b="1" dirty="0" smtClean="0"/>
            </a:br>
            <a:r>
              <a:rPr lang="en-US" sz="3000" b="1" dirty="0" smtClean="0"/>
              <a:t/>
            </a:r>
            <a:br>
              <a:rPr lang="en-US" sz="3000" b="1" dirty="0" smtClean="0"/>
            </a:br>
            <a:r>
              <a:rPr lang="en-US" sz="3000" b="1" dirty="0" smtClean="0"/>
              <a:t>- </a:t>
            </a:r>
            <a:r>
              <a:rPr lang="en-US" sz="3000" b="1" dirty="0" smtClean="0"/>
              <a:t>Show all damage to infrastructure by:</a:t>
            </a:r>
            <a:br>
              <a:rPr lang="en-US" sz="3000" b="1" dirty="0" smtClean="0"/>
            </a:br>
            <a:r>
              <a:rPr lang="en-US" sz="3000" b="1" dirty="0" smtClean="0"/>
              <a:t>	</a:t>
            </a:r>
            <a:r>
              <a:rPr lang="en-US" sz="3000" b="1" dirty="0" smtClean="0"/>
              <a:t>amounts</a:t>
            </a:r>
            <a:br>
              <a:rPr lang="en-US" sz="3000" b="1" dirty="0" smtClean="0"/>
            </a:br>
            <a:r>
              <a:rPr lang="en-US" sz="3000" b="1" dirty="0" smtClean="0"/>
              <a:t>	</a:t>
            </a:r>
            <a:r>
              <a:rPr lang="en-US" sz="3000" b="1" dirty="0" smtClean="0"/>
              <a:t>category</a:t>
            </a:r>
            <a:br>
              <a:rPr lang="en-US" sz="3000" b="1" dirty="0" smtClean="0"/>
            </a:br>
            <a:r>
              <a:rPr lang="en-US" sz="3000" b="1" dirty="0" smtClean="0"/>
              <a:t>	</a:t>
            </a:r>
            <a:r>
              <a:rPr lang="en-US" sz="3000" b="1" dirty="0" smtClean="0"/>
              <a:t>location</a:t>
            </a:r>
            <a:br>
              <a:rPr lang="en-US" sz="3000" b="1" dirty="0" smtClean="0"/>
            </a:br>
            <a:r>
              <a:rPr lang="en-US" sz="3000" b="1" dirty="0" smtClean="0"/>
              <a:t>- Submit forms to KYEM Area Office </a:t>
            </a:r>
            <a:br>
              <a:rPr lang="en-US" sz="3000" b="1" dirty="0" smtClean="0"/>
            </a:br>
            <a:r>
              <a:rPr lang="en-US" sz="3000" b="1" dirty="0" smtClean="0"/>
              <a:t/>
            </a:r>
            <a:br>
              <a:rPr lang="en-US" sz="3000" b="1" dirty="0" smtClean="0"/>
            </a:br>
            <a:r>
              <a:rPr lang="en-US" sz="3000" b="1" dirty="0" smtClean="0"/>
              <a:t/>
            </a:r>
            <a:br>
              <a:rPr lang="en-US" sz="3000" b="1" dirty="0" smtClean="0"/>
            </a:br>
            <a:r>
              <a:rPr lang="en-US" sz="2400" b="1" dirty="0" smtClean="0"/>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381000" y="215660"/>
            <a:ext cx="8382000" cy="6426680"/>
          </a:xfrm>
          <a:prstGeom prst="rect">
            <a:avLst/>
          </a:prstGeom>
          <a:noFill/>
          <a:ln w="9525">
            <a:noFill/>
            <a:miter lim="800000"/>
            <a:headEnd/>
            <a:tailEnd/>
          </a:ln>
        </p:spPr>
      </p:pic>
      <p:sp>
        <p:nvSpPr>
          <p:cNvPr id="4" name="TextBox 3"/>
          <p:cNvSpPr txBox="1"/>
          <p:nvPr/>
        </p:nvSpPr>
        <p:spPr>
          <a:xfrm>
            <a:off x="990600" y="533400"/>
            <a:ext cx="3429000" cy="369332"/>
          </a:xfrm>
          <a:prstGeom prst="rect">
            <a:avLst/>
          </a:prstGeom>
          <a:noFill/>
        </p:spPr>
        <p:txBody>
          <a:bodyPr wrap="square" rtlCol="0">
            <a:spAutoFit/>
          </a:bodyPr>
          <a:lstStyle/>
          <a:p>
            <a:r>
              <a:rPr lang="en-US" b="1" dirty="0" smtClean="0"/>
              <a:t>KYEM Form 501  </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152400" y="2895600"/>
            <a:ext cx="8686800" cy="4114800"/>
          </a:xfrm>
        </p:spPr>
        <p:txBody>
          <a:bodyPr numCol="1">
            <a:noAutofit/>
          </a:bodyPr>
          <a:lstStyle/>
          <a:p>
            <a:pPr algn="l"/>
            <a:r>
              <a:rPr lang="en-US" b="1" dirty="0" smtClean="0"/>
              <a:t>Joint Damage Assessments </a:t>
            </a:r>
            <a:br>
              <a:rPr lang="en-US" b="1" dirty="0" smtClean="0"/>
            </a:br>
            <a:r>
              <a:rPr lang="en-US" b="1" dirty="0" smtClean="0"/>
              <a:t>Begin March 30 </a:t>
            </a:r>
            <a:r>
              <a:rPr lang="en-US" sz="3000" b="1" dirty="0" smtClean="0"/>
              <a:t/>
            </a:r>
            <a:br>
              <a:rPr lang="en-US" sz="3000" b="1" dirty="0" smtClean="0"/>
            </a:br>
            <a:r>
              <a:rPr lang="en-US" sz="3200" b="1" dirty="0" smtClean="0"/>
              <a:t>Be Prepared 	 </a:t>
            </a:r>
            <a:br>
              <a:rPr lang="en-US" sz="3200" b="1" dirty="0" smtClean="0"/>
            </a:br>
            <a:r>
              <a:rPr lang="en-US" sz="3200" b="1" dirty="0" smtClean="0"/>
              <a:t>	- </a:t>
            </a:r>
            <a:r>
              <a:rPr lang="en-US" sz="3200" b="1" dirty="0" smtClean="0"/>
              <a:t>Identify a meeting location for the team</a:t>
            </a:r>
            <a:br>
              <a:rPr lang="en-US" sz="3200" b="1" dirty="0" smtClean="0"/>
            </a:br>
            <a:r>
              <a:rPr lang="en-US" sz="3200" b="1" dirty="0" smtClean="0"/>
              <a:t>	</a:t>
            </a:r>
            <a:r>
              <a:rPr lang="en-US" sz="3200" b="1" dirty="0" smtClean="0"/>
              <a:t>- Have transportation available  </a:t>
            </a:r>
            <a:br>
              <a:rPr lang="en-US" sz="3200" b="1" dirty="0" smtClean="0"/>
            </a:br>
            <a:r>
              <a:rPr lang="en-US" sz="3200" b="1" dirty="0" smtClean="0"/>
              <a:t>	- Have your records ready for review</a:t>
            </a:r>
            <a:br>
              <a:rPr lang="en-US" sz="3200" b="1" dirty="0" smtClean="0"/>
            </a:br>
            <a:r>
              <a:rPr lang="en-US" sz="3200" b="1" dirty="0" smtClean="0"/>
              <a:t>	- Provide photos, maps, news articles</a:t>
            </a:r>
            <a:br>
              <a:rPr lang="en-US" sz="3200" b="1" dirty="0" smtClean="0"/>
            </a:br>
            <a:r>
              <a:rPr lang="en-US" sz="3200" b="1" dirty="0" smtClean="0"/>
              <a:t>	</a:t>
            </a: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2400" b="1" dirty="0" smtClean="0"/>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8600" y="2590800"/>
            <a:ext cx="8686800" cy="4114800"/>
          </a:xfrm>
        </p:spPr>
        <p:txBody>
          <a:bodyPr numCol="1">
            <a:noAutofit/>
          </a:bodyPr>
          <a:lstStyle/>
          <a:p>
            <a:pPr algn="l"/>
            <a:r>
              <a:rPr lang="en-US" sz="3000" b="1" dirty="0" smtClean="0"/>
              <a:t/>
            </a:r>
            <a:br>
              <a:rPr lang="en-US" sz="3000" b="1" dirty="0" smtClean="0"/>
            </a:br>
            <a:r>
              <a:rPr lang="en-US" sz="3200" b="1" dirty="0" smtClean="0"/>
              <a:t>Be Prepared 	 </a:t>
            </a:r>
            <a:br>
              <a:rPr lang="en-US" sz="3200" b="1" dirty="0" smtClean="0"/>
            </a:br>
            <a:r>
              <a:rPr lang="en-US" sz="3200" b="1" dirty="0" smtClean="0"/>
              <a:t>	</a:t>
            </a:r>
            <a:r>
              <a:rPr lang="en-US" sz="3200" b="1" dirty="0" smtClean="0"/>
              <a:t>- </a:t>
            </a:r>
            <a:r>
              <a:rPr lang="en-US" sz="3200" b="1" dirty="0" smtClean="0"/>
              <a:t>map all damage sites</a:t>
            </a:r>
            <a:br>
              <a:rPr lang="en-US" sz="3200" b="1" dirty="0" smtClean="0"/>
            </a:br>
            <a:r>
              <a:rPr lang="en-US" sz="3200" b="1" dirty="0" smtClean="0"/>
              <a:t>	</a:t>
            </a:r>
            <a:r>
              <a:rPr lang="en-US" sz="3200" b="1" dirty="0" smtClean="0"/>
              <a:t>- list all damage sites and types of damages</a:t>
            </a:r>
            <a:br>
              <a:rPr lang="en-US" sz="3200" b="1" dirty="0" smtClean="0"/>
            </a:br>
            <a:r>
              <a:rPr lang="en-US" sz="3200" b="1" dirty="0" smtClean="0"/>
              <a:t>	</a:t>
            </a:r>
            <a:r>
              <a:rPr lang="en-US" sz="3200" b="1" dirty="0" smtClean="0"/>
              <a:t>- timesheets</a:t>
            </a:r>
            <a:r>
              <a:rPr lang="en-US" sz="3200" b="1" dirty="0" smtClean="0"/>
              <a:t>, salary and benefit rates</a:t>
            </a:r>
            <a:br>
              <a:rPr lang="en-US" sz="3200" b="1" dirty="0" smtClean="0"/>
            </a:br>
            <a:r>
              <a:rPr lang="en-US" sz="3200" b="1" dirty="0" smtClean="0"/>
              <a:t>	- plow/salting route assignments, logs</a:t>
            </a:r>
            <a:br>
              <a:rPr lang="en-US" sz="3200" b="1" dirty="0" smtClean="0"/>
            </a:br>
            <a:r>
              <a:rPr lang="en-US" sz="3200" b="1" dirty="0" smtClean="0"/>
              <a:t>	- equipment logs</a:t>
            </a:r>
            <a:br>
              <a:rPr lang="en-US" sz="3200" b="1" dirty="0" smtClean="0"/>
            </a:br>
            <a:r>
              <a:rPr lang="en-US" sz="3200" b="1" dirty="0" smtClean="0"/>
              <a:t>	- material logs, costs</a:t>
            </a:r>
            <a:br>
              <a:rPr lang="en-US" sz="3200" b="1" dirty="0" smtClean="0"/>
            </a:br>
            <a:r>
              <a:rPr lang="en-US" sz="3200" b="1" dirty="0" smtClean="0"/>
              <a:t>	- </a:t>
            </a:r>
            <a:r>
              <a:rPr lang="en-US" sz="3200" b="1" dirty="0" smtClean="0"/>
              <a:t>contracts, </a:t>
            </a:r>
            <a:r>
              <a:rPr lang="en-US" sz="3200" b="1" dirty="0" smtClean="0"/>
              <a:t>invoices, bills</a:t>
            </a:r>
            <a:br>
              <a:rPr lang="en-US" sz="3200" b="1" dirty="0" smtClean="0"/>
            </a:br>
            <a:r>
              <a:rPr lang="en-US" sz="3200" b="1" dirty="0" smtClean="0"/>
              <a:t>	- insurance policies</a:t>
            </a:r>
            <a:br>
              <a:rPr lang="en-US" sz="3200" b="1" dirty="0" smtClean="0"/>
            </a:br>
            <a:r>
              <a:rPr lang="en-US" sz="3200" b="1" dirty="0" smtClean="0"/>
              <a:t>	- volunteer efforts </a:t>
            </a:r>
            <a:r>
              <a:rPr lang="en-US" sz="3200" b="1" dirty="0" smtClean="0"/>
              <a:t/>
            </a:r>
            <a:br>
              <a:rPr lang="en-US" sz="3200" b="1" dirty="0" smtClean="0"/>
            </a:br>
            <a:r>
              <a:rPr lang="en-US" sz="3200" b="1" dirty="0" smtClean="0"/>
              <a:t>	</a:t>
            </a:r>
            <a:r>
              <a:rPr lang="en-US" sz="3200" b="1" dirty="0" smtClean="0"/>
              <a:t>- pre-identify any environmental concerns</a:t>
            </a: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2400" b="1" dirty="0" smtClean="0"/>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320bc15b-6623-44b1-b36c-f22f9b0446bb">
      <Value>Feb-March 2015 Weather Events</Value>
    </Category>
    <PublishingExpirationDate xmlns="http://schemas.microsoft.com/sharepoint/v3" xsi:nil="true"/>
    <Appendix xmlns="320bc15b-6623-44b1-b36c-f22f9b0446bb"/>
    <Recovery_x0020_Document_x0020_Library xmlns="320bc15b-6623-44b1-b36c-f22f9b0446bb">true</Recovery_x0020_Document_x0020_Library>
    <PublishingStartDate xmlns="http://schemas.microsoft.com/sharepoint/v3" xsi:nil="true"/>
    <HazMitPlanOrderNumber xmlns="320bc15b-6623-44b1-b36c-f22f9b0446bb" xsi:nil="true"/>
    <Sort_x0020_Categories xmlns="320bc15b-6623-44b1-b36c-f22f9b0446bb">22</Sort_x0020_Categorie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890D762029CE84B96C87ACFF56B9A05" ma:contentTypeVersion="9" ma:contentTypeDescription="Create a new document." ma:contentTypeScope="" ma:versionID="41784b0c62fad69a33861b5d005a16aa">
  <xsd:schema xmlns:xsd="http://www.w3.org/2001/XMLSchema" xmlns:xs="http://www.w3.org/2001/XMLSchema" xmlns:p="http://schemas.microsoft.com/office/2006/metadata/properties" xmlns:ns1="http://schemas.microsoft.com/sharepoint/v3" xmlns:ns2="320bc15b-6623-44b1-b36c-f22f9b0446bb" xmlns:ns3="eab1cfbc-0a2c-4805-bf22-d0648877ca9d" targetNamespace="http://schemas.microsoft.com/office/2006/metadata/properties" ma:root="true" ma:fieldsID="e57d2808825aac55a86703e3788248d4" ns1:_="" ns2:_="" ns3:_="">
    <xsd:import namespace="http://schemas.microsoft.com/sharepoint/v3"/>
    <xsd:import namespace="320bc15b-6623-44b1-b36c-f22f9b0446bb"/>
    <xsd:import namespace="eab1cfbc-0a2c-4805-bf22-d0648877ca9d"/>
    <xsd:element name="properties">
      <xsd:complexType>
        <xsd:sequence>
          <xsd:element name="documentManagement">
            <xsd:complexType>
              <xsd:all>
                <xsd:element ref="ns2:Category" minOccurs="0"/>
                <xsd:element ref="ns2:Sort_x0020_Categories" minOccurs="0"/>
                <xsd:element ref="ns2:Appendix" minOccurs="0"/>
                <xsd:element ref="ns2:Recovery_x0020_Document_x0020_Library" minOccurs="0"/>
                <xsd:element ref="ns2:HazMitPlanOrderNumber" minOccurs="0"/>
                <xsd:element ref="ns1:PublishingStartDate" minOccurs="0"/>
                <xsd:element ref="ns1:PublishingExpirationDat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 ma:hidden="true" ma:internalName="PublishingStartDate">
      <xsd:simpleType>
        <xsd:restriction base="dms:Unknown"/>
      </xsd:simpleType>
    </xsd:element>
    <xsd:element name="PublishingExpirationDate" ma:index="10"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20bc15b-6623-44b1-b36c-f22f9b0446bb" elementFormDefault="qualified">
    <xsd:import namespace="http://schemas.microsoft.com/office/2006/documentManagement/types"/>
    <xsd:import namespace="http://schemas.microsoft.com/office/infopath/2007/PartnerControls"/>
    <xsd:element name="Category" ma:index="2" nillable="true" ma:displayName="Category" ma:default="PA Delivery Model Orientation" ma:internalName="Category">
      <xsd:complexType>
        <xsd:complexContent>
          <xsd:extension base="dms:MultiChoiceFillIn">
            <xsd:sequence>
              <xsd:element name="Value" maxOccurs="unbounded" minOccurs="0" nillable="true">
                <xsd:simpleType>
                  <xsd:union memberTypes="dms:Text">
                    <xsd:simpleType>
                      <xsd:restriction base="dms:Choice">
                        <xsd:enumeration value="Forms"/>
                        <xsd:enumeration value="Damage Assessment"/>
                        <xsd:enumeration value="Disaster Reimbursement Report"/>
                        <xsd:enumeration value="Debris Contact"/>
                        <xsd:enumeration value="Debris Management"/>
                        <xsd:enumeration value="Declaration Process"/>
                        <xsd:enumeration value="Final Inspection"/>
                        <xsd:enumeration value="Public Assistance Guidance"/>
                        <xsd:enumeration value="Project Status Information"/>
                        <xsd:enumeration value="EMMIE"/>
                        <xsd:enumeration value="FEMA Delivery Model"/>
                        <xsd:enumeration value="Hazard Mitigation"/>
                        <xsd:enumeration value="Hazard Mitigation Meeting Minutes"/>
                        <xsd:enumeration value="IA PDA Manual and Forms"/>
                        <xsd:enumeration value="Public Assistance Process"/>
                        <xsd:enumeration value="State Hazard Mitigation Plan"/>
                        <xsd:enumeration value="Recovery Document Library"/>
                        <xsd:enumeration value="PA Delivery Model Orientation"/>
                      </xsd:restriction>
                    </xsd:simpleType>
                  </xsd:union>
                </xsd:simpleType>
              </xsd:element>
            </xsd:sequence>
          </xsd:extension>
        </xsd:complexContent>
      </xsd:complexType>
    </xsd:element>
    <xsd:element name="Sort_x0020_Categories" ma:index="3" nillable="true" ma:displayName="Sort Categories" ma:list="{a51c2186-2ac6-4297-97f1-a4c5412858a2}" ma:internalName="Sort_x0020_Categories" ma:readOnly="false" ma:showField="Title">
      <xsd:simpleType>
        <xsd:restriction base="dms:Lookup"/>
      </xsd:simpleType>
    </xsd:element>
    <xsd:element name="Appendix" ma:index="4" nillable="true" ma:displayName="Appendix" ma:internalName="Appendix">
      <xsd:complexType>
        <xsd:complexContent>
          <xsd:extension base="dms:MultiChoice">
            <xsd:sequence>
              <xsd:element name="Value" maxOccurs="unbounded" minOccurs="0" nillable="true">
                <xsd:simpleType>
                  <xsd:restriction base="dms:Choice">
                    <xsd:enumeration value="Enhanced / Standard Plan combined"/>
                    <xsd:enumeration value="Enhanced Plan"/>
                    <xsd:enumeration value="Standard Plan"/>
                    <xsd:enumeration value="Standard  - Appendix 2"/>
                    <xsd:enumeration value="Standard  - Appendix 3"/>
                    <xsd:enumeration value="Standard  - Appendix 4"/>
                    <xsd:enumeration value="Standard  - Appendix 5"/>
                    <xsd:enumeration value="Standard  - Appendix 6"/>
                    <xsd:enumeration value="Enhanced  - Appendix 2"/>
                    <xsd:enumeration value="Enhanced  - Appendix 3"/>
                    <xsd:enumeration value="Enhanced  - Appendix 4"/>
                    <xsd:enumeration value="Enhanced  - Appendix 5"/>
                    <xsd:enumeration value="Enhanced  - Appendix 6"/>
                    <xsd:enumeration value="Enhanced  - Appendix 7"/>
                  </xsd:restriction>
                </xsd:simpleType>
              </xsd:element>
            </xsd:sequence>
          </xsd:extension>
        </xsd:complexContent>
      </xsd:complexType>
    </xsd:element>
    <xsd:element name="Recovery_x0020_Document_x0020_Library" ma:index="5" nillable="true" ma:displayName="Recovery Document Library" ma:default="1" ma:internalName="Recovery_x0020_Document_x0020_Library">
      <xsd:simpleType>
        <xsd:restriction base="dms:Boolean"/>
      </xsd:simpleType>
    </xsd:element>
    <xsd:element name="HazMitPlanOrderNumber" ma:index="6" nillable="true" ma:displayName="HazMitPlanOrderNumber" ma:internalName="HazMitPlanOrderNumber">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eab1cfbc-0a2c-4805-bf22-d0648877ca9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E8401C-5202-4417-9B8F-5304268A025F}"/>
</file>

<file path=customXml/itemProps2.xml><?xml version="1.0" encoding="utf-8"?>
<ds:datastoreItem xmlns:ds="http://schemas.openxmlformats.org/officeDocument/2006/customXml" ds:itemID="{512981AE-9BAC-4E47-836C-E87952F339E5}"/>
</file>

<file path=customXml/itemProps3.xml><?xml version="1.0" encoding="utf-8"?>
<ds:datastoreItem xmlns:ds="http://schemas.openxmlformats.org/officeDocument/2006/customXml" ds:itemID="{75373967-DBFD-4FF3-A0BA-D180FD135883}"/>
</file>

<file path=docProps/app.xml><?xml version="1.0" encoding="utf-8"?>
<Properties xmlns="http://schemas.openxmlformats.org/officeDocument/2006/extended-properties" xmlns:vt="http://schemas.openxmlformats.org/officeDocument/2006/docPropsVTypes">
  <TotalTime>1154</TotalTime>
  <Words>71</Words>
  <Application>Microsoft Office PowerPoint</Application>
  <PresentationFormat>On-screen Show (4:3)</PresentationFormat>
  <Paragraphs>17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Requested  for  PDAs - February   Adair Barren Bath Boyle Bullitt Clark Cumberland Edmonson Elliott Estill Floyd Green Harrison Hart Jessamine Knott Knox Lawrence Lee Letcher Lincoln Madison Magoffin Menifee Metcalfe Montgomery Morgan Perry Pike Powell Rockcastle Simpson Trigg Washington Wolfe</vt:lpstr>
      <vt:lpstr>Need More Damage Data - February   Allen * Anderson * Bourbon * Butler * Clay  Fayette  Garrard *     Grayson * Hardin Jackson * Jefferson * Johnson Logan* Marion * Martin *   Mercer * Nelson * Ohio * Pulaski * Russell * Scott * Taylor * Warren Whitley</vt:lpstr>
      <vt:lpstr>Requested  for  PDAs - March   Boyd  Breathitt Carter Elliott Estill Fleming Floyd Grant Greenup Hancock Hart Johnson Knott Lawrence Lee Leslie Letcher Lewis Magoffin Martin Morgan Owen Pendleton Perry Pike Rowan Trigg Woodford </vt:lpstr>
      <vt:lpstr>Anderson * Bourbon ** Boyle* Breckinridge * Bullitt*  ** Butler*  ** Calloway *  ** Christian*  ** Daviess*  ** Fayette ** Franklin*  ** Gallatin Graves*  ** Grayson * Hardin Harrison Henry *  ** Hopkins ** Jefferson *  ** Jessamine ** Larue * Marion * Marshall ** Mason* McCracken ** Meade* Mercer *  ** Muhlenberg*  ** Nelson * Ohio *  ** Oldham ** Robertson ** Scott *  ** Shelby ** Spencer*  ** Taylor *  </vt:lpstr>
      <vt:lpstr> -  You and all eligible applicants in your county MUST complete:   KYEM 501 Damage Assessment Form  - Show all damage to infrastructure by:  amounts  category  location - Submit forms to KYEM Area Office     </vt:lpstr>
      <vt:lpstr>Slide 7</vt:lpstr>
      <vt:lpstr>Joint Damage Assessments  Begin March 30  Be Prepared     - Identify a meeting location for the team  - Have transportation available    - Have your records ready for review  - Provide photos, maps, news articles       </vt:lpstr>
      <vt:lpstr> Be Prepared     - map all damage sites  - list all damage sites and types of damages  - timesheets, salary and benefit rates  - plow/salting route assignments, logs  - equipment logs  - material logs, costs  - contracts, invoices, bills  - insurance policies  - volunteer efforts   - pre-identify any environmental concerns     </vt:lpstr>
      <vt:lpstr>Have the right people on your assessment team  - Road Foreman  - Treasurer, Payroll Clerk  - Representatives from other reporting entities    such as cities, water districts, etc. Review all records and include any and all expenses  not previously reported Show FEMA everything - visit all damage sites     </vt:lpstr>
      <vt:lpstr>Slide 11</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AGM</dc:creator>
  <cp:lastModifiedBy>AGM</cp:lastModifiedBy>
  <cp:revision>27</cp:revision>
  <dcterms:created xsi:type="dcterms:W3CDTF">2015-03-13T13:22:47Z</dcterms:created>
  <dcterms:modified xsi:type="dcterms:W3CDTF">2015-03-24T17:02:38Z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0x0101001890D762029CE84B96C87ACFF56B9A05</vt:lpwstr>
  </property>
</Properties>
</file>